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1" r:id="rId7"/>
    <p:sldId id="257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0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73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37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6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14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36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3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94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7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85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DD65-C7A9-499E-AC7D-445B409CD5BD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8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83342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DIRECCIÓN DE ATENCIÓN A PERSONAS CON DISCAPACIDAD</a:t>
            </a:r>
            <a:endParaRPr lang="es-MX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338437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RESULTADOS DE ENCUESTAS DE SATISFACCIÓN A USUARIOS DE  CENTROS DE ATENCION A PERSONAS CON DISCAPACIDAD DEL SISTEMA DIF JALISCO 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DICIEMBRE 2021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/>
              <a:t>Centros de atención a personas con discapacidad del Sistema DIF Jalisco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 fontScale="70000" lnSpcReduction="20000"/>
          </a:bodyPr>
          <a:lstStyle/>
          <a:p>
            <a:r>
              <a:rPr lang="es-MX" dirty="0">
                <a:solidFill>
                  <a:schemeClr val="tx1"/>
                </a:solidFill>
              </a:rPr>
              <a:t>Centro de Inclusión Laboral para Personas con Discapacidad (CILPD)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Unidades de Rehabilitación en el Estado 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Clínica de Atención Especial (CAE)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Centro de Rehabilitación Integral (CRI)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07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254001"/>
          </a:xfrm>
        </p:spPr>
        <p:txBody>
          <a:bodyPr/>
          <a:lstStyle/>
          <a:p>
            <a:r>
              <a:rPr lang="es-MX" dirty="0"/>
              <a:t>Encuestas aplicadas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MX" dirty="0">
                <a:solidFill>
                  <a:schemeClr val="tx1"/>
                </a:solidFill>
              </a:rPr>
              <a:t>Centro de Inclusión Laboral para Personas 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con Discapacidad (CILPD</a:t>
            </a:r>
            <a:r>
              <a:rPr lang="es-MX" dirty="0" smtClean="0">
                <a:solidFill>
                  <a:schemeClr val="tx1"/>
                </a:solidFill>
              </a:rPr>
              <a:t>)				     61</a:t>
            </a:r>
            <a:r>
              <a:rPr lang="es-MX" dirty="0">
                <a:solidFill>
                  <a:schemeClr val="tx1"/>
                </a:solidFill>
              </a:rPr>
              <a:t>					     </a:t>
            </a:r>
            <a:r>
              <a:rPr lang="es-MX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r>
              <a:rPr lang="es-MX" dirty="0">
                <a:solidFill>
                  <a:schemeClr val="tx1"/>
                </a:solidFill>
              </a:rPr>
              <a:t>				</a:t>
            </a:r>
          </a:p>
          <a:p>
            <a:pPr algn="l"/>
            <a:r>
              <a:rPr lang="es-MX" dirty="0">
                <a:solidFill>
                  <a:schemeClr val="tx1"/>
                </a:solidFill>
              </a:rPr>
              <a:t>Unidades de Rehabilitación en el Estado 			2,368</a:t>
            </a:r>
          </a:p>
          <a:p>
            <a:pPr algn="l"/>
            <a:endParaRPr lang="es-MX" dirty="0">
              <a:solidFill>
                <a:schemeClr val="tx1"/>
              </a:solidFill>
            </a:endParaRPr>
          </a:p>
          <a:p>
            <a:pPr algn="l"/>
            <a:r>
              <a:rPr lang="es-MX" dirty="0">
                <a:solidFill>
                  <a:schemeClr val="tx1"/>
                </a:solidFill>
              </a:rPr>
              <a:t>Clínica de Atención Especial (CAE)				   468		</a:t>
            </a:r>
          </a:p>
          <a:p>
            <a:pPr algn="l"/>
            <a:endParaRPr lang="es-MX" dirty="0">
              <a:solidFill>
                <a:schemeClr val="tx1"/>
              </a:solidFill>
            </a:endParaRPr>
          </a:p>
          <a:p>
            <a:pPr algn="l"/>
            <a:r>
              <a:rPr lang="es-MX" dirty="0">
                <a:solidFill>
                  <a:schemeClr val="tx1"/>
                </a:solidFill>
              </a:rPr>
              <a:t>Centro de Rehabilitación Integral (CRI)			3,415</a:t>
            </a:r>
          </a:p>
          <a:p>
            <a:pPr algn="l"/>
            <a:endParaRPr lang="es-MX" sz="2000" dirty="0">
              <a:solidFill>
                <a:schemeClr val="tx1"/>
              </a:solidFill>
            </a:endParaRPr>
          </a:p>
          <a:p>
            <a:pPr algn="l"/>
            <a:endParaRPr lang="es-MX" sz="2000" dirty="0">
              <a:solidFill>
                <a:schemeClr val="tx1"/>
              </a:solidFill>
            </a:endParaRPr>
          </a:p>
          <a:p>
            <a:pPr algn="l"/>
            <a:r>
              <a:rPr lang="es-MX" sz="2000" dirty="0">
                <a:solidFill>
                  <a:schemeClr val="tx1"/>
                </a:solidFill>
              </a:rPr>
              <a:t>Encuestas aplicadas a usuarios y  padres de familia y/o tutores de las personas que reciben el servicio en los centros antes mencionados. </a:t>
            </a:r>
          </a:p>
          <a:p>
            <a:pPr algn="l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Personas encuestadas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Encuestas aplicadas a usuarios y  padres de familia y/o tutores de las personas que reciben el servicio en los centros antes mencionados</a:t>
            </a:r>
          </a:p>
          <a:p>
            <a:endParaRPr lang="es-MX" dirty="0"/>
          </a:p>
          <a:p>
            <a:pPr algn="ctr"/>
            <a:r>
              <a:rPr lang="es-MX" dirty="0"/>
              <a:t>2,125 	Hombres</a:t>
            </a:r>
          </a:p>
          <a:p>
            <a:pPr algn="ctr"/>
            <a:r>
              <a:rPr lang="es-MX" dirty="0"/>
              <a:t>4,187 	Mujeres</a:t>
            </a:r>
          </a:p>
          <a:p>
            <a:pPr algn="ctr"/>
            <a:r>
              <a:rPr lang="es-MX" dirty="0"/>
              <a:t>6312   	Total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827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7160"/>
            <a:ext cx="8229600" cy="333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9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71400"/>
            <a:ext cx="9180511" cy="7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107</Words>
  <Application>Microsoft Office PowerPoint</Application>
  <PresentationFormat>Presentación en pantalla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Centros de atención a personas con discapacidad del Sistema DIF Jalisco</vt:lpstr>
      <vt:lpstr>Encuestas aplicadas</vt:lpstr>
      <vt:lpstr>Personas encuestadas</vt:lpstr>
      <vt:lpstr>Resultados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Orozco Méndez Agustín Enrique</dc:creator>
  <cp:lastModifiedBy>Mariscal Rea Laura Dolores</cp:lastModifiedBy>
  <cp:revision>3</cp:revision>
  <dcterms:created xsi:type="dcterms:W3CDTF">2018-12-07T19:46:09Z</dcterms:created>
  <dcterms:modified xsi:type="dcterms:W3CDTF">2022-01-13T14:05:30Z</dcterms:modified>
</cp:coreProperties>
</file>